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306" r:id="rId2"/>
    <p:sldId id="309" r:id="rId3"/>
    <p:sldId id="308" r:id="rId4"/>
    <p:sldId id="290" r:id="rId5"/>
    <p:sldId id="29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299" r:id="rId14"/>
    <p:sldId id="300" r:id="rId15"/>
    <p:sldId id="313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530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4B800-B16C-43E2-BEBE-6A4AE8AA1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72CCF0-7A57-42F7-83E4-0A177F75DC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277211-E05A-4BFE-B654-5719E59C9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461BC-154E-4A92-A555-458CD9B2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71A86-0506-41A0-AA37-2BE53654F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9768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D5CB2-110C-4BD3-B74A-1206A8C61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69C162-FC57-4CAA-9295-889DE864BD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BFB2A4-5C03-4780-9539-CEBC89CFD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2BB81-3B89-43B9-B2C6-9A841EE0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AC9F9-0BB6-4FB6-B2EC-0889A457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20538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9F117A-1EEF-4DE6-BA53-6FA82DF972D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ED4B43-C589-488A-998F-D7984A9A08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482484-953D-46FC-83F5-8B5A0EB5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C0597-9F90-4EC2-83F9-71F317D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5C400F-12CE-4FD6-BBB7-C09C99E50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845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6F1FC-F1F5-454C-9DD2-534D21B3C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EFE4E-8FB1-4335-AB03-4691A8B83D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2AF5A3-EA7A-47FA-B549-690FB834A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DA291-D696-42AE-8356-89E09EA4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27795-3452-44F0-9E95-3D416CE73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2490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16F98-5DED-4191-B2FA-ED5A0CF1F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CBF32E-541A-4D0E-B1EA-3A58C6D05B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16F9F-E2B6-403C-9B50-C92210A7D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3C339-9BA4-4CFB-8290-A68BFEC09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6C9618-93FC-4633-98CF-B1B102966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76073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233-EBC3-4FD3-B967-3AF6CCAFF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58693-736F-4892-83F6-49BC9943A5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36B7F4-3E88-4C0F-BF66-5868DC682F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B3A893-283E-4080-B366-904F2CE67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7A53B-D13A-4E1C-A127-EEE7ECA2F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3606DB-8C6E-4358-9626-1AA76CD5F1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75115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6C79B3-A4D2-4A35-8D82-35BE5FFE2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76B2E-17CC-490F-9059-E49A8E2A0E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3FF3C-7FE5-4442-BBD0-F98B351005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BDE3B-25CB-45A8-8D01-F0A3EB3EA4C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A68166-71CC-4D79-B298-5CB43F3DD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C13BCE-5A05-49AF-9DAA-E9F47EF4C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576C98-8C32-4DDF-9C1E-C2FE527AE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5621153-1F38-48AE-9BAC-6D765BBEB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510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1EA5-23A6-4D63-812D-BCFD06D0D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05A899-EDE3-46DB-A7D3-D91CFD520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AA28B5-BB53-46E5-91E5-F75D3AC8F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67B76-A478-4860-8281-11B494CD2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3777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AFD341-1BBE-4F44-BE21-0901A5090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B0AE2-CD08-4DF7-9D29-74F466936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FF419-998A-46ED-A3F8-BB2CA9B2B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5257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F0C31-BCED-498D-AB86-16A4A0276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4F238-8E97-4512-8B48-2FA577364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5A73DB-1B72-4F7A-A057-3AF7FE4BDC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D902FD-C6D1-492A-82A7-E2FFD9449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A7E398-64D3-4314-8757-B92A26073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D5F8E-FB1D-490D-A739-945821EF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6316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78B2B-5CCD-4F56-8F3A-9467E92C9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94688C-4D65-4B2B-8C13-62A0533836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E0C5E6-9250-41F8-B541-A0AB1C7AC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7BF09F-E1AB-4413-8BBF-B41BACB9D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F39EE6-6819-42FE-AEC0-560E59914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5F395-A3E8-42D4-9E70-7DFF057B7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73724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5FF6AC-7E7E-4D5C-BE1E-F9FCC343D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8FCA5C-DFA6-4CEC-A243-559725D572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879E9-5006-4B82-9D83-237E3086A0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01B38-F2B8-47F1-8B85-E9F0E8653169}" type="datetimeFigureOut">
              <a:rPr lang="en-AU" smtClean="0"/>
              <a:t>11/12/2018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AF51C-870D-4C17-B482-BD42BC8A2D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0481C-FFFA-4F5C-83E6-E63D4A89B4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1CCD9-F1BC-482E-B575-F87D9093A82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9787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png"/><Relationship Id="rId7" Type="http://schemas.openxmlformats.org/officeDocument/2006/relationships/image" Target="../media/image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tif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png"/><Relationship Id="rId7" Type="http://schemas.openxmlformats.org/officeDocument/2006/relationships/image" Target="../media/image5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openxmlformats.org/officeDocument/2006/relationships/image" Target="../media/image35.tiff"/><Relationship Id="rId5" Type="http://schemas.openxmlformats.org/officeDocument/2006/relationships/image" Target="../media/image4.png"/><Relationship Id="rId10" Type="http://schemas.openxmlformats.org/officeDocument/2006/relationships/image" Target="../media/image7.gif"/><Relationship Id="rId4" Type="http://schemas.openxmlformats.org/officeDocument/2006/relationships/image" Target="../media/image34.tiff"/><Relationship Id="rId9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11" Type="http://schemas.openxmlformats.org/officeDocument/2006/relationships/image" Target="../media/image7.gif"/><Relationship Id="rId5" Type="http://schemas.openxmlformats.org/officeDocument/2006/relationships/image" Target="../media/image14.tiff"/><Relationship Id="rId10" Type="http://schemas.openxmlformats.org/officeDocument/2006/relationships/image" Target="../media/image8.png"/><Relationship Id="rId4" Type="http://schemas.openxmlformats.org/officeDocument/2006/relationships/image" Target="../media/image13.tiff"/><Relationship Id="rId9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2.png"/><Relationship Id="rId7" Type="http://schemas.openxmlformats.org/officeDocument/2006/relationships/image" Target="../media/image5.tiff"/><Relationship Id="rId12" Type="http://schemas.openxmlformats.org/officeDocument/2006/relationships/image" Target="../media/image19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11" Type="http://schemas.openxmlformats.org/officeDocument/2006/relationships/image" Target="../media/image18.tiff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17.tiff"/><Relationship Id="rId9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pink sk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49" y="1106612"/>
            <a:ext cx="1669103" cy="188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5079076" y="146381"/>
            <a:ext cx="40439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Sunday </a:t>
            </a:r>
          </a:p>
          <a:p>
            <a:pPr algn="ctr" defTabSz="685800"/>
            <a:r>
              <a:rPr lang="en-AU" sz="3200" b="1" dirty="0">
                <a:solidFill>
                  <a:prstClr val="black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Advent - Year C</a:t>
            </a:r>
          </a:p>
        </p:txBody>
      </p:sp>
      <p:sp>
        <p:nvSpPr>
          <p:cNvPr id="7" name="Rectangle 6"/>
          <p:cNvSpPr/>
          <p:nvPr/>
        </p:nvSpPr>
        <p:spPr>
          <a:xfrm>
            <a:off x="-5655" y="199183"/>
            <a:ext cx="3600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Chúa Nhật III </a:t>
            </a:r>
            <a:endParaRPr lang="en-US" sz="3200" b="1" dirty="0">
              <a:solidFill>
                <a:prstClr val="black"/>
              </a:solidFill>
              <a:latin typeface="Times New Roman" panose="02020603050405020304" pitchFamily="18" charset="0"/>
            </a:endParaRPr>
          </a:p>
          <a:p>
            <a:pPr algn="ctr" defTabSz="685800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</a:rPr>
              <a:t>Mùa Vọng  Năm </a:t>
            </a:r>
            <a:r>
              <a:rPr lang="en-AU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pic>
        <p:nvPicPr>
          <p:cNvPr id="1028" name="Picture 4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949" y="82842"/>
            <a:ext cx="1609157" cy="113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3678" y="5725816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640" y="5436565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36" y="5338394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009" y="562329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118" y="5388103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691" y="5783011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81" y="5464559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674" y="5228973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577" y="5152517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2789" y="6205934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58" y="579775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2024" y="5930046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581" y="5749292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8096" y="5923519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JOSEPH HUNG\Pictures\Pictures\tai lieu tu Hp 07-10-17\Pictures\hinh cut\New Folder (2)\gioan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636" y="2923123"/>
            <a:ext cx="5416398" cy="395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angle 24"/>
          <p:cNvSpPr/>
          <p:nvPr/>
        </p:nvSpPr>
        <p:spPr>
          <a:xfrm>
            <a:off x="1903615" y="5971545"/>
            <a:ext cx="5283908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2700" dirty="0">
                <a:solidFill>
                  <a:srgbClr val="FFFF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/12/ 2018</a:t>
            </a:r>
          </a:p>
          <a:p>
            <a:pPr algn="ctr" defTabSz="685800"/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</a:t>
            </a:r>
            <a:r>
              <a:rPr lang="en-AU" sz="2000" dirty="0" err="1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ùng</a:t>
            </a:r>
            <a:r>
              <a:rPr lang="en-AU" sz="2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Ph</a:t>
            </a:r>
            <a:r>
              <a:rPr lang="vi-VN" sz="2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ơng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&amp; Thanh </a:t>
            </a:r>
            <a:r>
              <a:rPr lang="en-US" sz="2000" dirty="0" err="1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Quảng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2000" dirty="0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FF00"/>
                </a:solidFill>
                <a:latin typeface="Verdana" panose="020B0604030504040204" pitchFamily="34" charset="0"/>
                <a:cs typeface="Times New Roman" panose="02020603050405020304" pitchFamily="18" charset="0"/>
              </a:rPr>
              <a:t>hiện</a:t>
            </a:r>
            <a:endParaRPr lang="en-AU" sz="2000" dirty="0">
              <a:solidFill>
                <a:srgbClr val="FFFF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29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324" y="0"/>
            <a:ext cx="680023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" y="197346"/>
            <a:ext cx="240932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 John declared before them all, ‘I baptise you with water,</a:t>
            </a:r>
            <a:endParaRPr lang="en-AU" sz="3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902" y="5143500"/>
            <a:ext cx="9028195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 trả lời mọi người rằng: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"Tôi, tôi làm phép rửa cho anh em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trong nước, </a:t>
            </a:r>
            <a:endParaRPr lang="en-AU" sz="3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12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canhdongtruyengiao.net/Suyniem/pano%20ChuaNhat/NamC2/GiesuchiuPhepRua/09_John_Baptist_JPEG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423" y="0"/>
            <a:ext cx="5935578" cy="4451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6172" y="459204"/>
            <a:ext cx="3051101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someone is coming, someone who is more powerful than I am, and I am not fit to undo the strap of his sandals; </a:t>
            </a:r>
            <a:endParaRPr lang="en-AU" sz="3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08466" y="4572001"/>
            <a:ext cx="5835534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 có Đấng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 thế hơn tôi đang đến, tôi không đáng cởi quai dép cho Người.</a:t>
            </a:r>
            <a:endParaRPr lang="en-AU" sz="3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330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2.bp.blogspot.com/-mubmqjalJkk/U9tf-4twU9I/AAAAAAAAC6Y/joxDZn1MQ6I/s1600/holyfir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882" y="0"/>
            <a:ext cx="6611118" cy="495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4890" y="264643"/>
            <a:ext cx="2303102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will baptise you with the Holy Spirit </a:t>
            </a:r>
          </a:p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fire.</a:t>
            </a:r>
          </a:p>
        </p:txBody>
      </p:sp>
      <p:pic>
        <p:nvPicPr>
          <p:cNvPr id="1026" name="Picture 2" descr="C:\Users\JOSEPH HUNG\Pictures\Pictures\tai lieu tu Hp 07-10-17\Pictures\hinh cut\pegon_by_joeatta78-d7lie2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37220" y="906792"/>
            <a:ext cx="4134416" cy="3531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93270" y="5207784"/>
            <a:ext cx="87439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sẽ làm phép rửa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anh em trong Thánh Thần và lửa.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5" descr="C:\Users\JOSEPH HUNG\Pictures\Pictures\tai lieu tu Hp 07-10-17\Pictures\hinh cut\New Folder (2)\thanh than.tif">
            <a:extLst>
              <a:ext uri="{FF2B5EF4-FFF2-40B4-BE49-F238E27FC236}">
                <a16:creationId xmlns:a16="http://schemas.microsoft.com/office/drawing/2014/main" id="{B37D7BCB-A52A-48C0-A58A-ABFB1A60A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91" y="96577"/>
            <a:ext cx="4172439" cy="293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7297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timfrankarchaeology.files.wordpress.com/2011/10/threshingfloo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3" y="3982554"/>
            <a:ext cx="4190865" cy="292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21gvh11zj3fi424quh5uzer4.wpengine.netdna-cdn.com/wp-content/uploads/2012/08/win-600x3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6507" cy="2920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5287" y="2579906"/>
            <a:ext cx="4935931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His winnowing-fan is in his hand to clear his threshing-floor and to gather the wheat into his barn; but the chaff he will burn in a fire that will never go out.’</a:t>
            </a:r>
          </a:p>
        </p:txBody>
      </p:sp>
      <p:sp>
        <p:nvSpPr>
          <p:cNvPr id="5" name="Rectangle 4"/>
          <p:cNvSpPr/>
          <p:nvPr/>
        </p:nvSpPr>
        <p:spPr>
          <a:xfrm>
            <a:off x="5033193" y="0"/>
            <a:ext cx="4137493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Tay Người cầm nia rê sạch lúa trong sân : thóc mẩy thì thu vào kho lẫm, còn thóc lép thì bỏ vào lửa không hề tắt mà đốt đi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75934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532" y="-1"/>
            <a:ext cx="6076469" cy="459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151777"/>
            <a:ext cx="283662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well as this, there were many other things he said to exhort the people and to announce the Good News to them…</a:t>
            </a:r>
          </a:p>
        </p:txBody>
      </p:sp>
      <p:sp>
        <p:nvSpPr>
          <p:cNvPr id="4" name="Rectangle 3"/>
          <p:cNvSpPr/>
          <p:nvPr/>
        </p:nvSpPr>
        <p:spPr>
          <a:xfrm>
            <a:off x="3067532" y="4672786"/>
            <a:ext cx="5943600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 ra, ông còn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khuyên dân nhiều điều khác nữa, mà loan báo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 Mừng cho họ…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9059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Image result for Lk 3:10-18"/>
          <p:cNvSpPr>
            <a:spLocks noChangeAspect="1" noChangeArrowheads="1"/>
          </p:cNvSpPr>
          <p:nvPr/>
        </p:nvSpPr>
        <p:spPr bwMode="auto">
          <a:xfrm>
            <a:off x="116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AutoShape 7" descr="Image result for Lk 3:10-18"/>
          <p:cNvSpPr>
            <a:spLocks noChangeAspect="1" noChangeArrowheads="1"/>
          </p:cNvSpPr>
          <p:nvPr/>
        </p:nvSpPr>
        <p:spPr bwMode="auto">
          <a:xfrm>
            <a:off x="230981" y="8632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AutoShape 9" descr="Image result for Lk 3:10-18"/>
          <p:cNvSpPr>
            <a:spLocks noChangeAspect="1" noChangeArrowheads="1"/>
          </p:cNvSpPr>
          <p:nvPr/>
        </p:nvSpPr>
        <p:spPr bwMode="auto">
          <a:xfrm>
            <a:off x="345281" y="9775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AutoShape 12" descr="Image result for Lk 3:10-18"/>
          <p:cNvSpPr>
            <a:spLocks noChangeAspect="1" noChangeArrowheads="1"/>
          </p:cNvSpPr>
          <p:nvPr/>
        </p:nvSpPr>
        <p:spPr bwMode="auto">
          <a:xfrm>
            <a:off x="459581" y="10918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AutoShape 14" descr="Image result for Lk 3:10-18"/>
          <p:cNvSpPr>
            <a:spLocks noChangeAspect="1" noChangeArrowheads="1"/>
          </p:cNvSpPr>
          <p:nvPr/>
        </p:nvSpPr>
        <p:spPr bwMode="auto">
          <a:xfrm>
            <a:off x="573881" y="12061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en-AU" sz="135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90" name="Picture 18" descr="C:\Users\JOSEPH HUNG\Pictures\noel 2018\Presentation1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3" y="264869"/>
            <a:ext cx="1825375" cy="2060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253" y="1807882"/>
            <a:ext cx="2631939" cy="185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245" y="5680536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018" y="5409524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9291" y="5604814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952" y="5473020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651" y="5510745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151" y="5819466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51" y="6318851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32" y="6003930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100" y="6008521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422" y="5907232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3152" y="6054940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53" y="5487021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57" y="5355227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229" y="5218745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-2032" y="4203"/>
            <a:ext cx="43033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Chúa Nhật III 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 defTabSz="685800"/>
            <a:r>
              <a:rPr lang="vi-VN" sz="32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Mùa Vọng  Năm </a:t>
            </a:r>
            <a:r>
              <a:rPr lang="en-A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32" name="Rectangle 31"/>
          <p:cNvSpPr/>
          <p:nvPr/>
        </p:nvSpPr>
        <p:spPr>
          <a:xfrm>
            <a:off x="4942925" y="42299"/>
            <a:ext cx="42201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Sunday </a:t>
            </a:r>
          </a:p>
          <a:p>
            <a:pPr algn="ctr" defTabSz="685800"/>
            <a:r>
              <a:rPr lang="en-AU" sz="3200" b="1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Advent - Year C</a:t>
            </a:r>
          </a:p>
        </p:txBody>
      </p:sp>
      <p:pic>
        <p:nvPicPr>
          <p:cNvPr id="33" name="Picture 3" descr="C:\Users\JOSEPH HUNG\Pictures\Pictures\tai lieu tu Hp 07-10-17\Pictures\hinh cut\tay gia 2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820" y="3013694"/>
            <a:ext cx="5376143" cy="3840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6241158" y="6307870"/>
            <a:ext cx="24994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AU" sz="2700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/12/ 2018</a:t>
            </a:r>
            <a:endParaRPr lang="en-AU" sz="27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0446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410" y="104824"/>
            <a:ext cx="1629593" cy="183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New folder\gioan 2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162" y="2456791"/>
            <a:ext cx="2261684" cy="4413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F:\New folder\gioan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942" y="2939463"/>
            <a:ext cx="3545058" cy="393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8263" y="1742004"/>
            <a:ext cx="1612740" cy="113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79" y="5637550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509" y="5213772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508" y="5451058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111" y="5357715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152" y="5304943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013" y="5651389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036" y="6127084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23" y="5304943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217" y="5187150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31" y="5069357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0565" y="5654219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29" y="5758442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888" y="5758442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163" y="571890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-54367" y="8893"/>
            <a:ext cx="382699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Chúa Nhật III </a:t>
            </a:r>
            <a:endParaRPr lang="en-US" sz="3200" b="1" dirty="0">
              <a:solidFill>
                <a:srgbClr val="FFFF00"/>
              </a:solidFill>
              <a:latin typeface="Times New Roman" panose="02020603050405020304" pitchFamily="18" charset="0"/>
            </a:endParaRPr>
          </a:p>
          <a:p>
            <a:pPr algn="ctr" defTabSz="685800"/>
            <a:r>
              <a:rPr lang="vi-VN" sz="3200" b="1" dirty="0">
                <a:solidFill>
                  <a:srgbClr val="FFFF00"/>
                </a:solidFill>
                <a:latin typeface="Times New Roman" panose="02020603050405020304" pitchFamily="18" charset="0"/>
              </a:rPr>
              <a:t>Mùa Vọng  Năm </a:t>
            </a:r>
            <a:r>
              <a:rPr lang="en-AU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63492" y="135233"/>
            <a:ext cx="40805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3rd Sunday </a:t>
            </a:r>
          </a:p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of Advent - Year 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217971" y="6238366"/>
            <a:ext cx="2499402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/>
            <a:r>
              <a:rPr lang="en-AU" sz="2700" dirty="0">
                <a:solidFill>
                  <a:prstClr val="white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16 /12/ 2018</a:t>
            </a:r>
            <a:endParaRPr lang="en-AU" sz="27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3522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7" descr="http://www.clker.com/cliparts/f/i/P/t/n/6/north-star-solid-white-h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390" y="184116"/>
            <a:ext cx="1865220" cy="21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JOSEPH HUNG\Pictures\Pictures\tai lieu tu Hp 07-10-17\Pictures\hinh cut\New Folder (2)\thanh than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10" y="1867410"/>
            <a:ext cx="2219820" cy="1561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89" y="5712651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Hung Doan\Pictures\hinh cut\nen hong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324" y="5284404"/>
            <a:ext cx="372566" cy="1043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898" y="5581406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85" y="5430454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Hung Doan\Pictures\hinh cut\nen tim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534" y="5430454"/>
            <a:ext cx="370356" cy="1017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974" y="5794888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55" y="598747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004" y="5879274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480" y="6026981"/>
            <a:ext cx="295415" cy="29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65" y="5432551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640" y="5225100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02" y="5119953"/>
            <a:ext cx="1012143" cy="2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http://3.bp.blogspot.com/-tSnJcmZvbwQ/UOCs9PHbRTI/AAAAAAAAMMs/j9HtTXqLYM8/s1600/merry_christmas2010_pine_branch_gree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575" y="5794888"/>
            <a:ext cx="3108992" cy="1342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3" descr="C:\Users\JOSEPH HUNG\Pictures\Pictures\tai lieu tu Hp 07-10-17\Pictures\Pictures\hoa\sorelvalaszto_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45" y="6348535"/>
            <a:ext cx="2389300" cy="49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New folder\gioan 3.t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881" y="2706749"/>
            <a:ext cx="5769119" cy="420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Image result for jesus christ on the cross catholic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7019"/>
            <a:ext cx="3918978" cy="149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91440" y="119876"/>
            <a:ext cx="3283441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Gospel Luke </a:t>
            </a:r>
          </a:p>
          <a:p>
            <a:pPr algn="ctr" defTabSz="685800"/>
            <a:r>
              <a:rPr lang="en-AU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3:10-18</a:t>
            </a:r>
          </a:p>
          <a:p>
            <a:pPr algn="ctr" defTabSz="685800"/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Phúc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685800"/>
            <a:r>
              <a:rPr lang="en-AU" sz="32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Thánh</a:t>
            </a:r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Lu-ca</a:t>
            </a:r>
          </a:p>
          <a:p>
            <a:pPr algn="ctr" defTabSz="685800"/>
            <a:r>
              <a:rPr lang="en-A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3:10-18</a:t>
            </a:r>
          </a:p>
        </p:txBody>
      </p:sp>
    </p:spTree>
    <p:extLst>
      <p:ext uri="{BB962C8B-B14F-4D97-AF65-F5344CB8AC3E}">
        <p14:creationId xmlns:p14="http://schemas.microsoft.com/office/powerpoint/2010/main" val="424173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351" y="-1"/>
            <a:ext cx="6572649" cy="4937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258247"/>
            <a:ext cx="25802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When all the people asked John, ‘What must we do?’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162426" y="4937760"/>
            <a:ext cx="8791523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Bấy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dân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</a:t>
            </a:r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ượ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 </a:t>
            </a:r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đế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xin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Gioan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phép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rửa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AU" sz="34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</a:t>
            </a:r>
            <a:r>
              <a:rPr lang="en-AU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 ông rằng: "Chúng tôi phải làm gì đây?"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731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24" y="0"/>
            <a:ext cx="5020176" cy="375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102768"/>
            <a:ext cx="3621533" cy="2755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189" y="0"/>
            <a:ext cx="406563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answered, ‘If anyone has two tunics he must share with the man who has none, and the one with something to eat must do the same.’ </a:t>
            </a:r>
          </a:p>
        </p:txBody>
      </p:sp>
      <p:sp>
        <p:nvSpPr>
          <p:cNvPr id="5" name="Rectangle 4"/>
          <p:cNvSpPr/>
          <p:nvPr/>
        </p:nvSpPr>
        <p:spPr>
          <a:xfrm>
            <a:off x="4123824" y="3864075"/>
            <a:ext cx="4755481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trả lời: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"Ai có hai áo, thì chia cho người không có; ai có gì ăn, thì cũng làm như vậy."</a:t>
            </a:r>
            <a:r>
              <a:rPr lang="vi-VN" sz="34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  <a:endParaRPr lang="en-AU" sz="34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022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378" y="-1"/>
            <a:ext cx="6070624" cy="456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80692"/>
            <a:ext cx="2813538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were tax collectors too who came for baptism, and these said to him, ‘Master, what must we do?’ </a:t>
            </a:r>
          </a:p>
        </p:txBody>
      </p:sp>
      <p:sp>
        <p:nvSpPr>
          <p:cNvPr id="4" name="Rectangle 3"/>
          <p:cNvSpPr/>
          <p:nvPr/>
        </p:nvSpPr>
        <p:spPr>
          <a:xfrm>
            <a:off x="2813537" y="4592094"/>
            <a:ext cx="6330463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Cũng có những người thu thuế đến chịu phép rửa.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 hỏi ông: "Thưa thầy, chúng tôi phải làm gì ?" 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8187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688" y="0"/>
            <a:ext cx="6687312" cy="5017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58189" y="810928"/>
            <a:ext cx="2310938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said to them, ‘Exact no more than your rate.’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2456688" y="5017168"/>
            <a:ext cx="6518869" cy="1705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bảo họ: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"Đừng đòi hỏi gì quá mức đã ấn định cho các anh." 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6761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04" y="-2"/>
            <a:ext cx="4773996" cy="357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8050" y="85728"/>
            <a:ext cx="39221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soldiers asked him in their turn, ‘What about us? What must we do?’ He said to them, ‘No intimidation! No extortion! Be content with your pay!’</a:t>
            </a:r>
          </a:p>
        </p:txBody>
      </p:sp>
      <p:sp>
        <p:nvSpPr>
          <p:cNvPr id="4" name="Rectangle 3"/>
          <p:cNvSpPr/>
          <p:nvPr/>
        </p:nvSpPr>
        <p:spPr>
          <a:xfrm>
            <a:off x="36099" y="3626346"/>
            <a:ext cx="9107901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Binh lính cũng hỏi ông: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"Còn anh em chúng tôi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thì phải làm gì?"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bảo họ: "Chớ hà hiếp ai,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cũng đừng tống tiền người ta,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hãy an phận với số lương của mình."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13250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660" y="-31505"/>
            <a:ext cx="5712341" cy="426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4036" y="95503"/>
            <a:ext cx="341762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AU" sz="34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feeling of expectancy had grown among the people, who were beginning to think that John might be the Christ,</a:t>
            </a:r>
          </a:p>
        </p:txBody>
      </p:sp>
      <p:sp>
        <p:nvSpPr>
          <p:cNvPr id="4" name="Rectangle 3"/>
          <p:cNvSpPr/>
          <p:nvPr/>
        </p:nvSpPr>
        <p:spPr>
          <a:xfrm>
            <a:off x="14036" y="4231179"/>
            <a:ext cx="911592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Hồi đó, dân đang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trông ngóng, và trong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thâm tâm, ai nấy đều tự hỏi: </a:t>
            </a:r>
            <a:endParaRPr lang="en-US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 defTabSz="685800"/>
            <a:r>
              <a:rPr lang="vi-VN" sz="3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 đâu ông Gio-an lại chẳng là Đấng Mê-si-a! </a:t>
            </a:r>
            <a:endParaRPr lang="en-AU" sz="3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0290933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603</Words>
  <Application>Microsoft Office PowerPoint</Application>
  <PresentationFormat>On-screen Show (4:3)</PresentationFormat>
  <Paragraphs>61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Tahoma</vt:lpstr>
      <vt:lpstr>Times New Roman</vt:lpstr>
      <vt:lpstr>Verdana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Anthony Nguyen</cp:lastModifiedBy>
  <cp:revision>16</cp:revision>
  <dcterms:created xsi:type="dcterms:W3CDTF">2018-09-09T01:49:37Z</dcterms:created>
  <dcterms:modified xsi:type="dcterms:W3CDTF">2018-12-11T08:06:33Z</dcterms:modified>
</cp:coreProperties>
</file>